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72" r:id="rId9"/>
    <p:sldId id="273" r:id="rId10"/>
    <p:sldId id="264" r:id="rId11"/>
    <p:sldId id="268" r:id="rId12"/>
    <p:sldId id="267" r:id="rId13"/>
    <p:sldId id="271" r:id="rId14"/>
    <p:sldId id="265" r:id="rId15"/>
    <p:sldId id="266" r:id="rId16"/>
    <p:sldId id="276" r:id="rId17"/>
    <p:sldId id="275" r:id="rId18"/>
    <p:sldId id="274" r:id="rId19"/>
    <p:sldId id="263" r:id="rId20"/>
    <p:sldId id="262" r:id="rId21"/>
    <p:sldId id="269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2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7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9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6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5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C3FBC-8B00-4A80-B3F4-0C4D9A983521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81D68-81CB-4AC6-A44E-7921261FC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22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Document4.docx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Word_Document6.docx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Word_Document8.docx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0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на\Desktop\img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4008" y="228939"/>
            <a:ext cx="4297022" cy="3632109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r="-100000" b="-100000"/>
          </a:gradFill>
          <a:ln w="38100">
            <a:noFill/>
          </a:ln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endParaRPr lang="ru-RU" sz="3200" b="1" dirty="0" smtClean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Проект</a:t>
            </a:r>
          </a:p>
          <a:p>
            <a:pPr algn="ctr"/>
            <a:r>
              <a:rPr lang="ru-RU" sz="32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«Героический путь ветеранов-прадедов нашего класса»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2400" smtClean="0">
                <a:solidFill>
                  <a:srgbClr val="002060"/>
                </a:solidFill>
                <a:latin typeface="Arial Narrow" panose="020B0606020202030204" pitchFamily="34" charset="0"/>
              </a:rPr>
              <a:t>3 </a:t>
            </a:r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 класс</a:t>
            </a: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МКОУ  «ЛСОШ №2»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п.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Лиман, Астраханская область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руководитель: </a:t>
            </a: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Корякина Марина Александровна</a:t>
            </a:r>
          </a:p>
          <a:p>
            <a:pPr algn="ctr"/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Muzyka_dlya_prezentacii_-_Tragicheskaya_muzyka_o_vojne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" y="-625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5992916"/>
            <a:ext cx="4536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Поздравление ветеранов.</a:t>
            </a:r>
            <a:endParaRPr lang="ru-RU" sz="2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0" name="Picture 2" descr="C:\Users\Марина\Desktop\3acd8a3c-b07b-4080-950e-f1c16324d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22" y="980728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Мои документы\фото\2  класс\a2159c45-64c7-4e21-8913-d27302f248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36089"/>
            <a:ext cx="1537138" cy="20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Мои документы\фото\2  класс\4140b56d-bbb3-4802-b4d1-eeb143e151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5285" r="10303" b="8441"/>
          <a:stretch/>
        </p:blipFill>
        <p:spPr bwMode="auto">
          <a:xfrm>
            <a:off x="2915816" y="1484784"/>
            <a:ext cx="1830767" cy="26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Мои документы\фото\2  класс\990bcbe0-6f9e-40ce-9c01-c95a51457b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6304" r="3494" b="21342"/>
          <a:stretch/>
        </p:blipFill>
        <p:spPr bwMode="auto">
          <a:xfrm>
            <a:off x="1763814" y="3837558"/>
            <a:ext cx="2304003" cy="21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3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785169"/>
            <a:ext cx="42158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Классный час</a:t>
            </a:r>
          </a:p>
          <a:p>
            <a:pPr algn="ctr"/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«Мой  дед-Победитель!»</a:t>
            </a:r>
            <a:endParaRPr lang="ru-RU" sz="2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9" name="Picture 3" descr="F:\Мои документы\фото\2  класс\9c56ccec-2e69-4b10-a5be-218d1c6d47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191224" cy="42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4" r="26939" b="6103"/>
          <a:stretch/>
        </p:blipFill>
        <p:spPr bwMode="auto">
          <a:xfrm>
            <a:off x="530424" y="333289"/>
            <a:ext cx="3669357" cy="449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2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9979" y="4247107"/>
            <a:ext cx="27959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Вахта</a:t>
            </a:r>
          </a:p>
          <a:p>
            <a:pPr algn="ctr"/>
            <a:r>
              <a:rPr lang="ru-RU" sz="5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Памяти.</a:t>
            </a:r>
            <a:endParaRPr lang="ru-RU" sz="54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6" name="Picture 6" descr="C:\Users\Марина\Desktop\d0e303f5-7def-4d81-b9de-56d02fd0c8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r="4125"/>
          <a:stretch/>
        </p:blipFill>
        <p:spPr bwMode="auto">
          <a:xfrm>
            <a:off x="241648" y="122109"/>
            <a:ext cx="5040560" cy="41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:\Users\Марина\Desktop\0c94e051-39f5-4014-8a3c-438b88b587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7" r="8277"/>
          <a:stretch/>
        </p:blipFill>
        <p:spPr bwMode="auto">
          <a:xfrm>
            <a:off x="3887663" y="3068960"/>
            <a:ext cx="4865534" cy="347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2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8" name="Picture 4" descr="C:\Users\Марина\Desktop\ef10b8d7-0072-46b4-9731-0f86477b63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12" y="188639"/>
            <a:ext cx="6484284" cy="48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Марина\Desktop\a3bf5078-1ce6-4a7b-9f96-c96789b16e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454786" cy="334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4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73" name="Picture 9" descr="C:\Users\Марина\Desktop\2a7fc7c4-3122-4866-a7b0-3fe76bce1ec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21203" r="3448" b="20536"/>
          <a:stretch/>
        </p:blipFill>
        <p:spPr bwMode="auto">
          <a:xfrm>
            <a:off x="311840" y="285612"/>
            <a:ext cx="8096856" cy="37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Марина\Desktop\8bebb55c-36c2-486e-8142-b230c5f360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31" y="2996952"/>
            <a:ext cx="4885339" cy="36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1620" y="188640"/>
            <a:ext cx="6077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Мы оформили школу к вахте памяти.</a:t>
            </a:r>
            <a:endParaRPr lang="ru-RU" sz="2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1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9" name="Picture 5" descr="C:\Users\Марина\Desktop\a97d8900-44d6-4b2b-a6d5-8aeb7fbcf4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8"/>
          <a:stretch/>
        </p:blipFill>
        <p:spPr bwMode="auto">
          <a:xfrm>
            <a:off x="325832" y="297925"/>
            <a:ext cx="6484809" cy="363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Марина\Desktop\4cd41ce5-e1c9-4608-b1a4-fb202b2cce0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t="16627" r="1"/>
          <a:stretch/>
        </p:blipFill>
        <p:spPr bwMode="auto">
          <a:xfrm>
            <a:off x="4603958" y="2884494"/>
            <a:ext cx="4097288" cy="34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12802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blob:https://web.whatsapp.com/f639241b-c82b-454f-be64-84e55ee01fb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f639241b-c82b-454f-be64-84e55ee01fb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Марина\Desktop\фото_обработан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3" y="1052737"/>
            <a:ext cx="7615075" cy="42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7514" y="4906327"/>
            <a:ext cx="7830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День Павшего солдата.</a:t>
            </a:r>
            <a:endParaRPr lang="ru-RU" sz="60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9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Марина\Desktop\Безымянный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 r="5109" b="4112"/>
          <a:stretch/>
        </p:blipFill>
        <p:spPr bwMode="auto">
          <a:xfrm>
            <a:off x="5081" y="1484784"/>
            <a:ext cx="8791074" cy="509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1221"/>
            <a:ext cx="813276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7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34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4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328770"/>
              </p:ext>
            </p:extLst>
          </p:nvPr>
        </p:nvGraphicFramePr>
        <p:xfrm>
          <a:off x="4414190" y="-9673"/>
          <a:ext cx="472981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Документ" r:id="rId3" imgW="7564610" imgH="10669407" progId="Word.Document.12">
                  <p:embed/>
                </p:oleObj>
              </mc:Choice>
              <mc:Fallback>
                <p:oleObj name="Документ" r:id="rId3" imgW="7564610" imgH="106694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4190" y="-9673"/>
                        <a:ext cx="472981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366676"/>
              </p:ext>
            </p:extLst>
          </p:nvPr>
        </p:nvGraphicFramePr>
        <p:xfrm>
          <a:off x="23819" y="31384"/>
          <a:ext cx="4336362" cy="6826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окумент" r:id="rId5" imgW="7621863" imgH="10783904" progId="Word.Document.12">
                  <p:embed/>
                </p:oleObj>
              </mc:Choice>
              <mc:Fallback>
                <p:oleObj name="Документ" r:id="rId5" imgW="7621863" imgH="107839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19" y="31384"/>
                        <a:ext cx="4336362" cy="6826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36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Мои документы\1 класс\1 а ветераны\Новая папка\колл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92380" cy="62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532" y="168933"/>
            <a:ext cx="8568951" cy="11899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000" b="1" cap="none" spc="0" dirty="0" smtClean="0">
                <a:ln w="31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Митинг, посвящённый Дню Победы</a:t>
            </a:r>
            <a:endParaRPr lang="ru-RU" sz="2000" b="1" cap="none" spc="0" dirty="0">
              <a:ln w="3175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157___05\IMG_1585.JPG"/>
          <p:cNvPicPr>
            <a:picLocks noChangeAspect="1" noChangeArrowheads="1"/>
          </p:cNvPicPr>
          <p:nvPr/>
        </p:nvPicPr>
        <p:blipFill rotWithShape="1">
          <a:blip r:embed="rId2" cstate="print"/>
          <a:srcRect l="3374"/>
          <a:stretch/>
        </p:blipFill>
        <p:spPr bwMode="auto">
          <a:xfrm>
            <a:off x="107503" y="1196752"/>
            <a:ext cx="5287939" cy="410445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User\Desktop\157___05\IMG_1577.JPG"/>
          <p:cNvPicPr>
            <a:picLocks noChangeAspect="1" noChangeArrowheads="1"/>
          </p:cNvPicPr>
          <p:nvPr/>
        </p:nvPicPr>
        <p:blipFill rotWithShape="1">
          <a:blip r:embed="rId3" cstate="print"/>
          <a:srcRect l="9504"/>
          <a:stretch/>
        </p:blipFill>
        <p:spPr bwMode="auto">
          <a:xfrm>
            <a:off x="4139952" y="2460699"/>
            <a:ext cx="4751511" cy="39378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http://img3.proshkolu.ru/content/media/pic/std/3000000/2925000/2924698-127f3ee171c68b97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5733256"/>
            <a:ext cx="3257858" cy="20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57___05\IMG_1609.JPG"/>
          <p:cNvPicPr>
            <a:picLocks noChangeAspect="1" noChangeArrowheads="1"/>
          </p:cNvPicPr>
          <p:nvPr/>
        </p:nvPicPr>
        <p:blipFill>
          <a:blip r:embed="rId2" cstate="print"/>
          <a:srcRect l="8263" t="-4599" b="29000"/>
          <a:stretch>
            <a:fillRect/>
          </a:stretch>
        </p:blipFill>
        <p:spPr bwMode="auto">
          <a:xfrm>
            <a:off x="1115616" y="3014461"/>
            <a:ext cx="6218683" cy="384353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157___05\IMG_1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2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User\Desktop\157___05\IMG_1602.JPG"/>
          <p:cNvPicPr>
            <a:picLocks noChangeAspect="1" noChangeArrowheads="1"/>
          </p:cNvPicPr>
          <p:nvPr/>
        </p:nvPicPr>
        <p:blipFill>
          <a:blip r:embed="rId4" cstate="print"/>
          <a:srcRect t="5848" r="33333" b="19509"/>
          <a:stretch>
            <a:fillRect/>
          </a:stretch>
        </p:blipFill>
        <p:spPr bwMode="auto">
          <a:xfrm>
            <a:off x="-105578" y="1159986"/>
            <a:ext cx="4159827" cy="34931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9672" y="114050"/>
            <a:ext cx="72728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000" b="1" cap="none" spc="0" dirty="0" smtClean="0">
                <a:ln w="3175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Шествие «Бессмертного полка»</a:t>
            </a:r>
            <a:endParaRPr lang="ru-RU" sz="2000" b="1" cap="none" spc="0" dirty="0">
              <a:ln w="3175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4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5094"/>
              </p:ext>
            </p:extLst>
          </p:nvPr>
        </p:nvGraphicFramePr>
        <p:xfrm>
          <a:off x="4287960" y="8172"/>
          <a:ext cx="4860032" cy="684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Документ" r:id="rId3" imgW="7564610" imgH="10678409" progId="Word.Document.12">
                  <p:embed/>
                </p:oleObj>
              </mc:Choice>
              <mc:Fallback>
                <p:oleObj name="Документ" r:id="rId3" imgW="7564610" imgH="106784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7960" y="8172"/>
                        <a:ext cx="4860032" cy="684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241038"/>
              </p:ext>
            </p:extLst>
          </p:nvPr>
        </p:nvGraphicFramePr>
        <p:xfrm>
          <a:off x="-12599" y="0"/>
          <a:ext cx="42854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Документ" r:id="rId5" imgW="7649229" imgH="10745738" progId="Word.Document.12">
                  <p:embed/>
                </p:oleObj>
              </mc:Choice>
              <mc:Fallback>
                <p:oleObj name="Документ" r:id="rId5" imgW="7649229" imgH="107457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2599" y="0"/>
                        <a:ext cx="42854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57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913843"/>
              </p:ext>
            </p:extLst>
          </p:nvPr>
        </p:nvGraphicFramePr>
        <p:xfrm>
          <a:off x="4355977" y="18728"/>
          <a:ext cx="4788023" cy="6839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Документ" r:id="rId3" imgW="7640948" imgH="10765901" progId="Word.Document.12">
                  <p:embed/>
                </p:oleObj>
              </mc:Choice>
              <mc:Fallback>
                <p:oleObj name="Документ" r:id="rId3" imgW="7640948" imgH="107659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5977" y="18728"/>
                        <a:ext cx="4788023" cy="6839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159" y="117693"/>
            <a:ext cx="42484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Перепечёнов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МЛ. СЕРЖАНТ / САПЁР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Перепечёнов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Семён Васильевич, родился 20 сентября 1919 года в с. Михайловка ,Астраханской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области,Лиманского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В 1938 году был призван на действительную службу в ряды Советской Армии, в 181 инженерный полк, сапёром. В 1939 году был участником необъявленного локального вооружённого конфликта у реки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Халхин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Гол. Ему было присвоено звание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мл.сержанта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Когда 1941 году началась Великая Отечественная война с Германией был зачислен в 6-ой отдел полковой связи и был командиром пулемётного расчёта. Он был  участником освобождения Ростова на Дону  и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Беларуссии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участником боёв на Малой Земле и обороны Кавказа. 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1945 году закончилась война и он вернулся живым. В 1944 году награждён медалью ,,За оборону Кавказа" и в 1945 году медалью ,,За победу над Германией в Великой Отечественной Войне 1941-1945г.г".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532138"/>
              </p:ext>
            </p:extLst>
          </p:nvPr>
        </p:nvGraphicFramePr>
        <p:xfrm>
          <a:off x="32647" y="0"/>
          <a:ext cx="435665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Документ" r:id="rId5" imgW="7621863" imgH="10783904" progId="Word.Document.12">
                  <p:embed/>
                </p:oleObj>
              </mc:Choice>
              <mc:Fallback>
                <p:oleObj name="Документ" r:id="rId5" imgW="7621863" imgH="107839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47" y="0"/>
                        <a:ext cx="435665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59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85962"/>
              </p:ext>
            </p:extLst>
          </p:nvPr>
        </p:nvGraphicFramePr>
        <p:xfrm>
          <a:off x="4449107" y="35187"/>
          <a:ext cx="471601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Документ" r:id="rId3" imgW="7562089" imgH="10841152" progId="Word.Document.12">
                  <p:embed/>
                </p:oleObj>
              </mc:Choice>
              <mc:Fallback>
                <p:oleObj name="Документ" r:id="rId3" imgW="7562089" imgH="108411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9107" y="35187"/>
                        <a:ext cx="471601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939674"/>
              </p:ext>
            </p:extLst>
          </p:nvPr>
        </p:nvGraphicFramePr>
        <p:xfrm>
          <a:off x="0" y="0"/>
          <a:ext cx="442798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Документ" r:id="rId5" imgW="7660032" imgH="10745738" progId="Word.Document.12">
                  <p:embed/>
                </p:oleObj>
              </mc:Choice>
              <mc:Fallback>
                <p:oleObj name="Документ" r:id="rId5" imgW="7660032" imgH="107457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42798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49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030982"/>
              </p:ext>
            </p:extLst>
          </p:nvPr>
        </p:nvGraphicFramePr>
        <p:xfrm>
          <a:off x="3923928" y="23791"/>
          <a:ext cx="5220072" cy="683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Документ" r:id="rId3" imgW="7576133" imgH="10678409" progId="Word.Document.12">
                  <p:embed/>
                </p:oleObj>
              </mc:Choice>
              <mc:Fallback>
                <p:oleObj name="Документ" r:id="rId3" imgW="7576133" imgH="1067840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3928" y="23791"/>
                        <a:ext cx="5220072" cy="6834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C:\Users\Марина\Desktop\V3MUXgL-Jp4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95"/>
            <a:ext cx="3995936" cy="68744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77789" y="463029"/>
            <a:ext cx="324036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Ханов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Гаврилович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рядовой/стрелок.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призыва: Лиманским район. Дата призыва: 5.06.1940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в ряды Советской Армии Лиманским военкомом 05.06.1940 г. в 245 артиллерийский полк.</a:t>
            </a:r>
          </a:p>
          <a:p>
            <a:r>
              <a:rPr lang="ru-RU" sz="1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участии в Великой Отечественной войне:</a:t>
            </a: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с 22.06.1941 г. по 9.05.1945 г. в составе: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- 40 стрелковый полк - стрелок;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- 770 стрелковый полк - стрелок; 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- 209 мотострелковый полк - стрелок.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Ранений и контузий не имеет. 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Демобилизован на основании Указа Президиума Верховного Совета СССР от 21.09.1945 г. - 05.10.1945 г. 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Правительственные награды: Орден Отечественной войны. Медали: «За победу над Германией»,  « За взятие Кенигсберга».  Юбилейные медали до 2000 г. 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войны  работал колхозником в колхозе  имени Ленина, Лиманского района, Астраханской области. Ветеран труда.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860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322426"/>
              </p:ext>
            </p:extLst>
          </p:nvPr>
        </p:nvGraphicFramePr>
        <p:xfrm>
          <a:off x="4505341" y="23791"/>
          <a:ext cx="4656516" cy="683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Документ" r:id="rId3" imgW="7576133" imgH="10680569" progId="Word.Document.12">
                  <p:embed/>
                </p:oleObj>
              </mc:Choice>
              <mc:Fallback>
                <p:oleObj name="Документ" r:id="rId3" imgW="7576133" imgH="106805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5341" y="23791"/>
                        <a:ext cx="4656516" cy="6834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8929" r="15171" b="45536"/>
          <a:stretch/>
        </p:blipFill>
        <p:spPr bwMode="auto">
          <a:xfrm>
            <a:off x="5674694" y="1199183"/>
            <a:ext cx="3173153" cy="42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0891" y="5559933"/>
            <a:ext cx="3994199" cy="121475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Федор Виссарионович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Марина\Desktop\V3MUXgL-Jp4 (1)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" y="-30233"/>
            <a:ext cx="4493620" cy="68882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788559"/>
            <a:ext cx="345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Виссарионович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службы: 1941- 1945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смерти: 1966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солдата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танковых войсках. Был участником битвы за Берлин. </a:t>
            </a:r>
          </a:p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РегионУкраина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Украина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Город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 Донецкой области Республика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Мои документы\1 класс\1 а ветераны\Черны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6"/>
            <a:ext cx="9144000" cy="68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Мои документы\1 класс\1 а ветераны\Черны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7" y="-38100"/>
            <a:ext cx="9149617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Мои документы\1 класс\1 а ветераны\Черных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" y="0"/>
            <a:ext cx="9115729" cy="67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103</Words>
  <Application>Microsoft Office PowerPoint</Application>
  <PresentationFormat>Экран (4:3)</PresentationFormat>
  <Paragraphs>49</Paragraphs>
  <Slides>22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13</cp:revision>
  <dcterms:created xsi:type="dcterms:W3CDTF">2021-05-10T10:03:10Z</dcterms:created>
  <dcterms:modified xsi:type="dcterms:W3CDTF">2022-01-12T15:28:30Z</dcterms:modified>
</cp:coreProperties>
</file>